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70" r:id="rId4"/>
    <p:sldId id="269" r:id="rId5"/>
    <p:sldId id="271" r:id="rId6"/>
    <p:sldId id="257" r:id="rId7"/>
    <p:sldId id="258" r:id="rId8"/>
    <p:sldId id="265" r:id="rId9"/>
    <p:sldId id="267" r:id="rId10"/>
    <p:sldId id="259" r:id="rId11"/>
    <p:sldId id="266" r:id="rId12"/>
    <p:sldId id="260" r:id="rId13"/>
    <p:sldId id="268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5539D-46F5-406C-AD4E-6D63A2A572A0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A503-4920-477E-A844-20D10344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A503-4920-477E-A844-20D10344F8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দেখানোর পাশাপাশি পাঠ থেকে উপস্থাপন করতে হবে।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A503-4920-477E-A844-20D10344F8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দেখিয়ে</a:t>
            </a:r>
            <a:r>
              <a:rPr lang="bn-BD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উপস্থাপন করতে হবে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A503-4920-477E-A844-20D10344F8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4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0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9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0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448A43-424B-48A5-A9EF-CC8F0FCC0B6F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E2E312-C6ED-4215-9FDA-3A2355C987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04800"/>
            <a:ext cx="84582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533400"/>
            <a:ext cx="3581400" cy="1295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স্বাগতম</a:t>
            </a:r>
            <a:r>
              <a:rPr lang="bn-BD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914656"/>
            <a:ext cx="7162800" cy="3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939225"/>
            <a:ext cx="48006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একটা ভিডিও দেখা যাক </a:t>
            </a:r>
            <a:endParaRPr lang="en-US" sz="3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54272"/>
              </p:ext>
            </p:extLst>
          </p:nvPr>
        </p:nvGraphicFramePr>
        <p:xfrm>
          <a:off x="3962400" y="2438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384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6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817418"/>
            <a:ext cx="4087091" cy="1676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</a:rPr>
              <a:t>দলীয় কাজ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352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কম্পিউটার নেটওয়ার্ক ব্যবহারের ৫টি উদ্দ্যেশ লিখ।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1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1"/>
            <a:ext cx="3894083" cy="449579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83" y="1219200"/>
            <a:ext cx="4792717" cy="44958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294383" y="2977573"/>
            <a:ext cx="1460281" cy="4895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24600" y="4648200"/>
            <a:ext cx="1430064" cy="3992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107167" y="3003897"/>
            <a:ext cx="411874" cy="5858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657850" y="3998422"/>
            <a:ext cx="4493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07167" y="4488873"/>
            <a:ext cx="324507" cy="558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80233" y="3998422"/>
            <a:ext cx="3744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2228" y="2654345"/>
            <a:ext cx="89863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Client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122683" y="3816834"/>
            <a:ext cx="823748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Client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497114" y="5224549"/>
            <a:ext cx="89863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Client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 rot="1192546">
            <a:off x="6583340" y="2820099"/>
            <a:ext cx="1060888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Request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 rot="20580904">
            <a:off x="6474053" y="4902424"/>
            <a:ext cx="1273066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Response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6107167" y="3816834"/>
            <a:ext cx="1223142" cy="33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Network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00335"/>
            <a:ext cx="61498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ছবিতে সার্ভার ও ক্লায়েন্ট কীভাবে কাজ করছে?  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6286500" y="2933700"/>
            <a:ext cx="114300" cy="1143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045E-16 -0.00278 L 0.20139 0.07732 C 0.24688 0.09421 0.27292 0.11945 0.27292 0.14583 C 0.27292 0.17593 0.24688 0.19977 0.20139 0.21667 L 2.22045E-16 0.29722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924800" cy="5257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533400"/>
            <a:ext cx="7620000" cy="495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eparation 2"/>
          <p:cNvSpPr/>
          <p:nvPr/>
        </p:nvSpPr>
        <p:spPr>
          <a:xfrm>
            <a:off x="1828800" y="914400"/>
            <a:ext cx="5562600" cy="1295400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জোড়ায় কাজ 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54532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সার্ভার ও ক্লায়েন্টের মধ্যে ৩ টি সম্পর্ক লিখ।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87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228600"/>
            <a:ext cx="8915400" cy="64008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000">
                <a:srgbClr val="00B050"/>
              </a:gs>
              <a:gs pos="68000">
                <a:srgbClr val="00B0F0"/>
              </a:gs>
              <a:gs pos="94000">
                <a:srgbClr val="00206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2438400" y="533400"/>
            <a:ext cx="4876800" cy="152400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মূল্যায়ন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362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NIC </a:t>
            </a:r>
            <a:r>
              <a:rPr lang="bn-BD" sz="2800" dirty="0" smtClean="0"/>
              <a:t>এর পূর্ণরূপ কী?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1343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/>
              <a:t>সত্যিকারের নেটওয়ার্কে কয়টি কম্পিউটার থাকে?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810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/>
              <a:t>অপটিক্যাল ফাইবার হলো—</a:t>
            </a:r>
          </a:p>
        </p:txBody>
      </p:sp>
    </p:spTree>
    <p:extLst>
      <p:ext uri="{BB962C8B-B14F-4D97-AF65-F5344CB8AC3E}">
        <p14:creationId xmlns:p14="http://schemas.microsoft.com/office/powerpoint/2010/main" val="41270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0" y="0"/>
            <a:ext cx="9144000" cy="58674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2133600" y="914400"/>
            <a:ext cx="4648200" cy="1295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বাড়ির কাজ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নেটওয়ার্ক ব্যবহারের মাধ্যমে বাড়িতে কোন কোন কাজ করা যেতে পারে- একটি তালিকা তৈরী করবে।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15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0" y="0"/>
            <a:ext cx="9144000" cy="60960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eparation 1"/>
          <p:cNvSpPr/>
          <p:nvPr/>
        </p:nvSpPr>
        <p:spPr>
          <a:xfrm>
            <a:off x="1981200" y="228600"/>
            <a:ext cx="5105400" cy="1295400"/>
          </a:xfrm>
          <a:prstGeom prst="flowChartPreparation">
            <a:avLst/>
          </a:prstGeom>
          <a:gradFill>
            <a:gsLst>
              <a:gs pos="29000">
                <a:srgbClr val="00B050"/>
              </a:gs>
              <a:gs pos="81667">
                <a:schemeClr val="accent6">
                  <a:lumMod val="60000"/>
                  <a:lumOff val="40000"/>
                </a:schemeClr>
              </a:gs>
              <a:gs pos="59000">
                <a:srgbClr val="C00000"/>
              </a:gs>
              <a:gs pos="4000">
                <a:srgbClr val="002060"/>
              </a:gs>
            </a:gsLst>
            <a:lin ang="5400000" scaled="0"/>
          </a:gra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ধন্যবাদ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681655"/>
            <a:ext cx="5486401" cy="4414345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31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9671" y="1355039"/>
            <a:ext cx="8071105" cy="4817161"/>
            <a:chOff x="579671" y="1638558"/>
            <a:chExt cx="8071105" cy="4512361"/>
          </a:xfrm>
        </p:grpSpPr>
        <p:grpSp>
          <p:nvGrpSpPr>
            <p:cNvPr id="8" name="Group 7"/>
            <p:cNvGrpSpPr/>
            <p:nvPr/>
          </p:nvGrpSpPr>
          <p:grpSpPr>
            <a:xfrm>
              <a:off x="579671" y="1638558"/>
              <a:ext cx="4241153" cy="4512361"/>
              <a:chOff x="4293247" y="1472197"/>
              <a:chExt cx="4241153" cy="448158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293247" y="1491020"/>
                <a:ext cx="4241153" cy="44627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bn-BD" sz="3200" dirty="0" smtClean="0"/>
              </a:p>
              <a:p>
                <a:endParaRPr lang="bn-BD" sz="3200" dirty="0"/>
              </a:p>
              <a:p>
                <a:endParaRPr lang="bn-BD" sz="3200" dirty="0" smtClean="0"/>
              </a:p>
              <a:p>
                <a:endParaRPr lang="bn-BD" sz="3200" dirty="0" smtClean="0"/>
              </a:p>
              <a:p>
                <a:r>
                  <a:rPr lang="bn-BD" sz="2800" dirty="0" smtClean="0"/>
                  <a:t>মোঃ ফরহাদ আলম</a:t>
                </a:r>
                <a:r>
                  <a:rPr lang="en-US" sz="2800" dirty="0" smtClean="0"/>
                  <a:t> </a:t>
                </a:r>
                <a:r>
                  <a:rPr lang="bn-BD" sz="2800" dirty="0" smtClean="0"/>
                  <a:t>    </a:t>
                </a:r>
                <a:endParaRPr lang="bn-BD" sz="2800" dirty="0" smtClean="0">
                  <a:latin typeface="Times New Roman" pitchFamily="18" charset="0"/>
                </a:endParaRPr>
              </a:p>
              <a:p>
                <a:r>
                  <a:rPr lang="bn-BD" sz="2800" dirty="0" smtClean="0"/>
                  <a:t>সহকারী শিক্ষক(আইসিটি)</a:t>
                </a:r>
              </a:p>
              <a:p>
                <a:r>
                  <a:rPr lang="bn-BD" sz="2800" dirty="0" smtClean="0"/>
                  <a:t>কুড়ারবাজার দ্বি-পাক্ষিক উচ্চ বিদ্যালয়</a:t>
                </a:r>
              </a:p>
              <a:p>
                <a:r>
                  <a:rPr lang="bn-BD" sz="2800" dirty="0" smtClean="0"/>
                  <a:t>বিয়ানীবাজার, সিলেট। </a:t>
                </a:r>
              </a:p>
              <a:p>
                <a:r>
                  <a:rPr lang="bn-BD" sz="2800" dirty="0" smtClean="0"/>
                  <a:t>মোবাইল নং ০১৭১৫০৭২৮৫২</a:t>
                </a:r>
                <a:endParaRPr lang="en-US" sz="2800" dirty="0" smtClean="0"/>
              </a:p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Email: forhadalam79@gmail.com</a:t>
                </a:r>
                <a:r>
                  <a:rPr lang="bn-BD" sz="1600" dirty="0" smtClean="0"/>
                  <a:t> </a:t>
                </a:r>
                <a:endParaRPr lang="en-US" sz="1600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980988" y="1472197"/>
                <a:ext cx="2057400" cy="1858591"/>
                <a:chOff x="1276365" y="1056698"/>
                <a:chExt cx="2057400" cy="2043897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6399" y="1780033"/>
                  <a:ext cx="1532201" cy="1320562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1276365" y="1056698"/>
                  <a:ext cx="2057400" cy="705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perspectiveRight"/>
                    <a:lightRig rig="threePt" dir="t"/>
                  </a:scene3d>
                  <a:sp3d extrusionH="57150">
                    <a:bevelT w="38100" h="38100" prst="convex"/>
                  </a:sp3d>
                </a:bodyPr>
                <a:lstStyle/>
                <a:p>
                  <a:pPr algn="ctr"/>
                  <a:r>
                    <a:rPr lang="bn-BD" sz="3600" b="1" cap="all" dirty="0" smtClean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</a:rPr>
                    <a:t>শিক্ষক</a:t>
                  </a:r>
                  <a:r>
                    <a:rPr lang="bn-BD" sz="3600" b="1" dirty="0" smtClean="0">
                      <a:ln w="18000">
                        <a:solidFill>
                          <a:schemeClr val="accent2">
                            <a:satMod val="140000"/>
                          </a:schemeClr>
                        </a:solidFill>
                        <a:prstDash val="solid"/>
                        <a:miter lim="800000"/>
                      </a:ln>
                      <a:effectLst>
                        <a:outerShdw blurRad="25500" dist="23000" dir="7020000" algn="tl">
                          <a:srgbClr val="000000">
                            <a:alpha val="50000"/>
                          </a:srgbClr>
                        </a:outerShdw>
                      </a:effectLst>
                    </a:rPr>
                    <a:t> </a:t>
                  </a:r>
                  <a:endParaRPr lang="en-US" sz="3600" dirty="0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4848812" y="1657381"/>
              <a:ext cx="3801964" cy="44110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u="sng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পাঠ</a:t>
              </a:r>
              <a:r>
                <a:rPr lang="bn-BD" sz="4400" dirty="0" smtClean="0"/>
                <a:t> </a:t>
              </a:r>
            </a:p>
            <a:p>
              <a:endParaRPr lang="bn-BD" sz="2800" dirty="0" smtClean="0"/>
            </a:p>
            <a:p>
              <a:endParaRPr lang="bn-BD" sz="1400" dirty="0" smtClean="0"/>
            </a:p>
            <a:p>
              <a:pPr>
                <a:lnSpc>
                  <a:spcPct val="150000"/>
                </a:lnSpc>
              </a:pPr>
              <a:r>
                <a:rPr lang="bn-BD" sz="2800" dirty="0" smtClean="0"/>
                <a:t>শ্রেণিঃ </a:t>
              </a:r>
              <a:r>
                <a:rPr lang="bn-BD" sz="2800" dirty="0" smtClean="0"/>
                <a:t>৮ম</a:t>
              </a:r>
            </a:p>
            <a:p>
              <a:pPr>
                <a:lnSpc>
                  <a:spcPct val="150000"/>
                </a:lnSpc>
              </a:pPr>
              <a:r>
                <a:rPr lang="bn-BD" sz="2800" dirty="0" smtClean="0"/>
                <a:t>বিষয়ঃ </a:t>
              </a:r>
              <a:r>
                <a:rPr lang="bn-BD" sz="2800" dirty="0" smtClean="0"/>
                <a:t>তথ্য ও যোগাযোগ প্রযুক্তি </a:t>
              </a:r>
            </a:p>
            <a:p>
              <a:pPr>
                <a:lnSpc>
                  <a:spcPct val="150000"/>
                </a:lnSpc>
              </a:pPr>
              <a:r>
                <a:rPr lang="bn-BD" sz="2800" dirty="0" smtClean="0"/>
                <a:t>অধ্যায়ঃদ্বিতীয় </a:t>
              </a:r>
            </a:p>
            <a:p>
              <a:pPr>
                <a:lnSpc>
                  <a:spcPct val="150000"/>
                </a:lnSpc>
              </a:pPr>
              <a:r>
                <a:rPr lang="bn-BD" sz="2800" dirty="0" smtClean="0"/>
                <a:t>সময়ঃ ৪৫ মিঃ </a:t>
              </a:r>
            </a:p>
            <a:p>
              <a:pPr>
                <a:lnSpc>
                  <a:spcPct val="150000"/>
                </a:lnSpc>
              </a:pPr>
              <a:r>
                <a:rPr lang="bn-BD" sz="2800" dirty="0" smtClean="0"/>
                <a:t>তারিখঃ </a:t>
              </a:r>
              <a:r>
                <a:rPr lang="bn-BD" sz="2800" dirty="0" smtClean="0"/>
                <a:t>০৫</a:t>
              </a:r>
              <a:r>
                <a:rPr lang="bn-BD" sz="2800" dirty="0" smtClean="0"/>
                <a:t>/০৫/২০১৯ </a:t>
              </a: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2680023" y="0"/>
            <a:ext cx="3733800" cy="12789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পরিচিতি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852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34117"/>
          </a:xfrm>
          <a:custGeom>
            <a:avLst/>
            <a:gdLst>
              <a:gd name="connsiteX0" fmla="*/ 0 w 9144000"/>
              <a:gd name="connsiteY0" fmla="*/ 0 h 5715000"/>
              <a:gd name="connsiteX1" fmla="*/ 9144000 w 9144000"/>
              <a:gd name="connsiteY1" fmla="*/ 0 h 5715000"/>
              <a:gd name="connsiteX2" fmla="*/ 9144000 w 9144000"/>
              <a:gd name="connsiteY2" fmla="*/ 5715000 h 5715000"/>
              <a:gd name="connsiteX3" fmla="*/ 0 w 9144000"/>
              <a:gd name="connsiteY3" fmla="*/ 5715000 h 5715000"/>
              <a:gd name="connsiteX4" fmla="*/ 0 w 9144000"/>
              <a:gd name="connsiteY4" fmla="*/ 0 h 5715000"/>
              <a:gd name="connsiteX0" fmla="*/ 0 w 9144000"/>
              <a:gd name="connsiteY0" fmla="*/ 0 h 6834117"/>
              <a:gd name="connsiteX1" fmla="*/ 9144000 w 9144000"/>
              <a:gd name="connsiteY1" fmla="*/ 0 h 6834117"/>
              <a:gd name="connsiteX2" fmla="*/ 9130352 w 9144000"/>
              <a:gd name="connsiteY2" fmla="*/ 6834117 h 6834117"/>
              <a:gd name="connsiteX3" fmla="*/ 0 w 9144000"/>
              <a:gd name="connsiteY3" fmla="*/ 5715000 h 6834117"/>
              <a:gd name="connsiteX4" fmla="*/ 0 w 9144000"/>
              <a:gd name="connsiteY4" fmla="*/ 0 h 683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34117">
                <a:moveTo>
                  <a:pt x="0" y="0"/>
                </a:moveTo>
                <a:lnTo>
                  <a:pt x="9144000" y="0"/>
                </a:lnTo>
                <a:cubicBezTo>
                  <a:pt x="9139451" y="2278039"/>
                  <a:pt x="9134901" y="4556078"/>
                  <a:pt x="9130352" y="6834117"/>
                </a:cubicBez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" y="708658"/>
            <a:ext cx="8120062" cy="5156200"/>
            <a:chOff x="533401" y="711200"/>
            <a:chExt cx="8120062" cy="5461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711200"/>
              <a:ext cx="8120062" cy="3098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3276600"/>
              <a:ext cx="8120062" cy="28956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514600" y="76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00B05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ছবিগুলো দেখি</a:t>
            </a:r>
            <a:endParaRPr lang="en-US" dirty="0">
              <a:ln>
                <a:solidFill>
                  <a:srgbClr val="00B05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5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147457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42672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28600"/>
            <a:ext cx="4724400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ছবিতে আমরা কী বুঝতে পারলাম? 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59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5943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0"/>
            <a:ext cx="44958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ধারণা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9200" y="544950"/>
            <a:ext cx="4013200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514600"/>
            <a:ext cx="7162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36525" cap="rnd" cmpd="sng">
            <a:solidFill>
              <a:schemeClr val="accent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1447800"/>
            <a:ext cx="495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</a:rPr>
              <a:t>এই পাঠ শেষে শিক্ষার্থীরা... </a:t>
            </a:r>
            <a:endParaRPr lang="en-US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8989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১. নেটওয়ার্ক কী তা সংজ্ঞায়িত করতে পারব; </a:t>
            </a:r>
          </a:p>
          <a:p>
            <a:r>
              <a:rPr lang="bn-BD" sz="2800" b="1" dirty="0" smtClean="0"/>
              <a:t>২. নেটওয়ার্কের সুবিধাসমূহ বর্ণনা করতে পারবে;</a:t>
            </a:r>
          </a:p>
          <a:p>
            <a:r>
              <a:rPr lang="bn-BD" sz="2800" b="1" dirty="0" smtClean="0"/>
              <a:t>৩. নেটওয়ার্কের প্রয়োজনীয়তা ব্যাখ্যা করতে পারবে। 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2399" y="304801"/>
            <a:ext cx="8839201" cy="5892104"/>
            <a:chOff x="38099" y="304801"/>
            <a:chExt cx="9067801" cy="5892104"/>
          </a:xfrm>
        </p:grpSpPr>
        <p:sp>
          <p:nvSpPr>
            <p:cNvPr id="4" name="Right Brace 3"/>
            <p:cNvSpPr/>
            <p:nvPr/>
          </p:nvSpPr>
          <p:spPr>
            <a:xfrm>
              <a:off x="7429500" y="1143001"/>
              <a:ext cx="1676400" cy="4215705"/>
            </a:xfrm>
            <a:prstGeom prst="rightBrac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3752849" y="-2571750"/>
              <a:ext cx="1676400" cy="7429501"/>
            </a:xfrm>
            <a:prstGeom prst="rightBrac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/>
            <p:cNvSpPr/>
            <p:nvPr/>
          </p:nvSpPr>
          <p:spPr>
            <a:xfrm rot="10800000">
              <a:off x="38099" y="1143000"/>
              <a:ext cx="1676400" cy="4215705"/>
            </a:xfrm>
            <a:prstGeom prst="rightBrac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/>
            <p:cNvSpPr/>
            <p:nvPr/>
          </p:nvSpPr>
          <p:spPr>
            <a:xfrm rot="5400000">
              <a:off x="3733799" y="1663004"/>
              <a:ext cx="1676400" cy="7391401"/>
            </a:xfrm>
            <a:prstGeom prst="rightBrac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97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451725"/>
          </a:xfrm>
          <a:custGeom>
            <a:avLst/>
            <a:gdLst>
              <a:gd name="connsiteX0" fmla="*/ 0 w 9144000"/>
              <a:gd name="connsiteY0" fmla="*/ 1066821 h 6400800"/>
              <a:gd name="connsiteX1" fmla="*/ 1066821 w 9144000"/>
              <a:gd name="connsiteY1" fmla="*/ 0 h 6400800"/>
              <a:gd name="connsiteX2" fmla="*/ 8077179 w 9144000"/>
              <a:gd name="connsiteY2" fmla="*/ 0 h 6400800"/>
              <a:gd name="connsiteX3" fmla="*/ 9144000 w 9144000"/>
              <a:gd name="connsiteY3" fmla="*/ 1066821 h 6400800"/>
              <a:gd name="connsiteX4" fmla="*/ 9144000 w 9144000"/>
              <a:gd name="connsiteY4" fmla="*/ 5333979 h 6400800"/>
              <a:gd name="connsiteX5" fmla="*/ 8077179 w 9144000"/>
              <a:gd name="connsiteY5" fmla="*/ 6400800 h 6400800"/>
              <a:gd name="connsiteX6" fmla="*/ 1066821 w 9144000"/>
              <a:gd name="connsiteY6" fmla="*/ 6400800 h 6400800"/>
              <a:gd name="connsiteX7" fmla="*/ 0 w 9144000"/>
              <a:gd name="connsiteY7" fmla="*/ 5333979 h 6400800"/>
              <a:gd name="connsiteX8" fmla="*/ 0 w 9144000"/>
              <a:gd name="connsiteY8" fmla="*/ 1066821 h 6400800"/>
              <a:gd name="connsiteX0" fmla="*/ 0 w 9144000"/>
              <a:gd name="connsiteY0" fmla="*/ 1066821 h 6400800"/>
              <a:gd name="connsiteX1" fmla="*/ 1066821 w 9144000"/>
              <a:gd name="connsiteY1" fmla="*/ 0 h 6400800"/>
              <a:gd name="connsiteX2" fmla="*/ 8077179 w 9144000"/>
              <a:gd name="connsiteY2" fmla="*/ 0 h 6400800"/>
              <a:gd name="connsiteX3" fmla="*/ 9144000 w 9144000"/>
              <a:gd name="connsiteY3" fmla="*/ 1066821 h 6400800"/>
              <a:gd name="connsiteX4" fmla="*/ 9144000 w 9144000"/>
              <a:gd name="connsiteY4" fmla="*/ 5333979 h 6400800"/>
              <a:gd name="connsiteX5" fmla="*/ 8077179 w 9144000"/>
              <a:gd name="connsiteY5" fmla="*/ 6400800 h 6400800"/>
              <a:gd name="connsiteX6" fmla="*/ 1162355 w 9144000"/>
              <a:gd name="connsiteY6" fmla="*/ 6223379 h 6400800"/>
              <a:gd name="connsiteX7" fmla="*/ 0 w 9144000"/>
              <a:gd name="connsiteY7" fmla="*/ 5333979 h 6400800"/>
              <a:gd name="connsiteX8" fmla="*/ 0 w 9144000"/>
              <a:gd name="connsiteY8" fmla="*/ 1066821 h 6400800"/>
              <a:gd name="connsiteX0" fmla="*/ 0 w 9144000"/>
              <a:gd name="connsiteY0" fmla="*/ 1066821 h 6400800"/>
              <a:gd name="connsiteX1" fmla="*/ 1066821 w 9144000"/>
              <a:gd name="connsiteY1" fmla="*/ 0 h 6400800"/>
              <a:gd name="connsiteX2" fmla="*/ 8077179 w 9144000"/>
              <a:gd name="connsiteY2" fmla="*/ 0 h 6400800"/>
              <a:gd name="connsiteX3" fmla="*/ 9144000 w 9144000"/>
              <a:gd name="connsiteY3" fmla="*/ 1066821 h 6400800"/>
              <a:gd name="connsiteX4" fmla="*/ 9144000 w 9144000"/>
              <a:gd name="connsiteY4" fmla="*/ 5333979 h 6400800"/>
              <a:gd name="connsiteX5" fmla="*/ 8077179 w 9144000"/>
              <a:gd name="connsiteY5" fmla="*/ 6400800 h 6400800"/>
              <a:gd name="connsiteX6" fmla="*/ 1162355 w 9144000"/>
              <a:gd name="connsiteY6" fmla="*/ 6223379 h 6400800"/>
              <a:gd name="connsiteX7" fmla="*/ 0 w 9144000"/>
              <a:gd name="connsiteY7" fmla="*/ 5333979 h 6400800"/>
              <a:gd name="connsiteX8" fmla="*/ 0 w 9144000"/>
              <a:gd name="connsiteY8" fmla="*/ 1066821 h 6400800"/>
              <a:gd name="connsiteX0" fmla="*/ 0 w 9144000"/>
              <a:gd name="connsiteY0" fmla="*/ 1066821 h 6400800"/>
              <a:gd name="connsiteX1" fmla="*/ 1066821 w 9144000"/>
              <a:gd name="connsiteY1" fmla="*/ 0 h 6400800"/>
              <a:gd name="connsiteX2" fmla="*/ 8077179 w 9144000"/>
              <a:gd name="connsiteY2" fmla="*/ 0 h 6400800"/>
              <a:gd name="connsiteX3" fmla="*/ 9144000 w 9144000"/>
              <a:gd name="connsiteY3" fmla="*/ 1066821 h 6400800"/>
              <a:gd name="connsiteX4" fmla="*/ 9144000 w 9144000"/>
              <a:gd name="connsiteY4" fmla="*/ 5333979 h 6400800"/>
              <a:gd name="connsiteX5" fmla="*/ 8077179 w 9144000"/>
              <a:gd name="connsiteY5" fmla="*/ 6400800 h 6400800"/>
              <a:gd name="connsiteX6" fmla="*/ 1162355 w 9144000"/>
              <a:gd name="connsiteY6" fmla="*/ 6223379 h 6400800"/>
              <a:gd name="connsiteX7" fmla="*/ 532263 w 9144000"/>
              <a:gd name="connsiteY7" fmla="*/ 5923128 h 6400800"/>
              <a:gd name="connsiteX8" fmla="*/ 0 w 9144000"/>
              <a:gd name="connsiteY8" fmla="*/ 5333979 h 6400800"/>
              <a:gd name="connsiteX9" fmla="*/ 0 w 9144000"/>
              <a:gd name="connsiteY9" fmla="*/ 1066821 h 6400800"/>
              <a:gd name="connsiteX0" fmla="*/ 0 w 9144000"/>
              <a:gd name="connsiteY0" fmla="*/ 1066821 h 6400800"/>
              <a:gd name="connsiteX1" fmla="*/ 1066821 w 9144000"/>
              <a:gd name="connsiteY1" fmla="*/ 0 h 6400800"/>
              <a:gd name="connsiteX2" fmla="*/ 8077179 w 9144000"/>
              <a:gd name="connsiteY2" fmla="*/ 0 h 6400800"/>
              <a:gd name="connsiteX3" fmla="*/ 9144000 w 9144000"/>
              <a:gd name="connsiteY3" fmla="*/ 1066821 h 6400800"/>
              <a:gd name="connsiteX4" fmla="*/ 9144000 w 9144000"/>
              <a:gd name="connsiteY4" fmla="*/ 5333979 h 6400800"/>
              <a:gd name="connsiteX5" fmla="*/ 8077179 w 9144000"/>
              <a:gd name="connsiteY5" fmla="*/ 6400800 h 6400800"/>
              <a:gd name="connsiteX6" fmla="*/ 1162355 w 9144000"/>
              <a:gd name="connsiteY6" fmla="*/ 6223379 h 6400800"/>
              <a:gd name="connsiteX7" fmla="*/ 532263 w 9144000"/>
              <a:gd name="connsiteY7" fmla="*/ 5923128 h 6400800"/>
              <a:gd name="connsiteX8" fmla="*/ 0 w 9144000"/>
              <a:gd name="connsiteY8" fmla="*/ 5333979 h 6400800"/>
              <a:gd name="connsiteX9" fmla="*/ 0 w 9144000"/>
              <a:gd name="connsiteY9" fmla="*/ 1066821 h 6400800"/>
              <a:gd name="connsiteX0" fmla="*/ 0 w 9144000"/>
              <a:gd name="connsiteY0" fmla="*/ 1066821 h 6400800"/>
              <a:gd name="connsiteX1" fmla="*/ 1066821 w 9144000"/>
              <a:gd name="connsiteY1" fmla="*/ 0 h 6400800"/>
              <a:gd name="connsiteX2" fmla="*/ 8077179 w 9144000"/>
              <a:gd name="connsiteY2" fmla="*/ 0 h 6400800"/>
              <a:gd name="connsiteX3" fmla="*/ 9144000 w 9144000"/>
              <a:gd name="connsiteY3" fmla="*/ 1066821 h 6400800"/>
              <a:gd name="connsiteX4" fmla="*/ 9144000 w 9144000"/>
              <a:gd name="connsiteY4" fmla="*/ 5333979 h 6400800"/>
              <a:gd name="connsiteX5" fmla="*/ 8077179 w 9144000"/>
              <a:gd name="connsiteY5" fmla="*/ 6400800 h 6400800"/>
              <a:gd name="connsiteX6" fmla="*/ 1162355 w 9144000"/>
              <a:gd name="connsiteY6" fmla="*/ 6223379 h 6400800"/>
              <a:gd name="connsiteX7" fmla="*/ 532263 w 9144000"/>
              <a:gd name="connsiteY7" fmla="*/ 5923128 h 6400800"/>
              <a:gd name="connsiteX8" fmla="*/ 0 w 9144000"/>
              <a:gd name="connsiteY8" fmla="*/ 5333979 h 6400800"/>
              <a:gd name="connsiteX9" fmla="*/ 0 w 9144000"/>
              <a:gd name="connsiteY9" fmla="*/ 1066821 h 6400800"/>
              <a:gd name="connsiteX0" fmla="*/ 0 w 9144000"/>
              <a:gd name="connsiteY0" fmla="*/ 1066821 h 6400800"/>
              <a:gd name="connsiteX1" fmla="*/ 1066821 w 9144000"/>
              <a:gd name="connsiteY1" fmla="*/ 0 h 6400800"/>
              <a:gd name="connsiteX2" fmla="*/ 8077179 w 9144000"/>
              <a:gd name="connsiteY2" fmla="*/ 0 h 6400800"/>
              <a:gd name="connsiteX3" fmla="*/ 9144000 w 9144000"/>
              <a:gd name="connsiteY3" fmla="*/ 1066821 h 6400800"/>
              <a:gd name="connsiteX4" fmla="*/ 9144000 w 9144000"/>
              <a:gd name="connsiteY4" fmla="*/ 5333979 h 6400800"/>
              <a:gd name="connsiteX5" fmla="*/ 8077179 w 9144000"/>
              <a:gd name="connsiteY5" fmla="*/ 6400800 h 6400800"/>
              <a:gd name="connsiteX6" fmla="*/ 1189651 w 9144000"/>
              <a:gd name="connsiteY6" fmla="*/ 6250675 h 6400800"/>
              <a:gd name="connsiteX7" fmla="*/ 532263 w 9144000"/>
              <a:gd name="connsiteY7" fmla="*/ 5923128 h 6400800"/>
              <a:gd name="connsiteX8" fmla="*/ 0 w 9144000"/>
              <a:gd name="connsiteY8" fmla="*/ 5333979 h 6400800"/>
              <a:gd name="connsiteX9" fmla="*/ 0 w 9144000"/>
              <a:gd name="connsiteY9" fmla="*/ 1066821 h 6400800"/>
              <a:gd name="connsiteX0" fmla="*/ 0 w 9144000"/>
              <a:gd name="connsiteY0" fmla="*/ 1066821 h 6451725"/>
              <a:gd name="connsiteX1" fmla="*/ 1066821 w 9144000"/>
              <a:gd name="connsiteY1" fmla="*/ 0 h 6451725"/>
              <a:gd name="connsiteX2" fmla="*/ 8077179 w 9144000"/>
              <a:gd name="connsiteY2" fmla="*/ 0 h 6451725"/>
              <a:gd name="connsiteX3" fmla="*/ 9144000 w 9144000"/>
              <a:gd name="connsiteY3" fmla="*/ 1066821 h 6451725"/>
              <a:gd name="connsiteX4" fmla="*/ 9144000 w 9144000"/>
              <a:gd name="connsiteY4" fmla="*/ 5333979 h 6451725"/>
              <a:gd name="connsiteX5" fmla="*/ 8077179 w 9144000"/>
              <a:gd name="connsiteY5" fmla="*/ 6400800 h 6451725"/>
              <a:gd name="connsiteX6" fmla="*/ 2279176 w 9144000"/>
              <a:gd name="connsiteY6" fmla="*/ 6277970 h 6451725"/>
              <a:gd name="connsiteX7" fmla="*/ 1189651 w 9144000"/>
              <a:gd name="connsiteY7" fmla="*/ 6250675 h 6451725"/>
              <a:gd name="connsiteX8" fmla="*/ 532263 w 9144000"/>
              <a:gd name="connsiteY8" fmla="*/ 5923128 h 6451725"/>
              <a:gd name="connsiteX9" fmla="*/ 0 w 9144000"/>
              <a:gd name="connsiteY9" fmla="*/ 5333979 h 6451725"/>
              <a:gd name="connsiteX10" fmla="*/ 0 w 9144000"/>
              <a:gd name="connsiteY10" fmla="*/ 1066821 h 6451725"/>
              <a:gd name="connsiteX0" fmla="*/ 0 w 9144000"/>
              <a:gd name="connsiteY0" fmla="*/ 1066821 h 6451725"/>
              <a:gd name="connsiteX1" fmla="*/ 1066821 w 9144000"/>
              <a:gd name="connsiteY1" fmla="*/ 0 h 6451725"/>
              <a:gd name="connsiteX2" fmla="*/ 8077179 w 9144000"/>
              <a:gd name="connsiteY2" fmla="*/ 0 h 6451725"/>
              <a:gd name="connsiteX3" fmla="*/ 9144000 w 9144000"/>
              <a:gd name="connsiteY3" fmla="*/ 1066821 h 6451725"/>
              <a:gd name="connsiteX4" fmla="*/ 9144000 w 9144000"/>
              <a:gd name="connsiteY4" fmla="*/ 5333979 h 6451725"/>
              <a:gd name="connsiteX5" fmla="*/ 8077179 w 9144000"/>
              <a:gd name="connsiteY5" fmla="*/ 6400800 h 6451725"/>
              <a:gd name="connsiteX6" fmla="*/ 2279176 w 9144000"/>
              <a:gd name="connsiteY6" fmla="*/ 6277970 h 6451725"/>
              <a:gd name="connsiteX7" fmla="*/ 1517197 w 9144000"/>
              <a:gd name="connsiteY7" fmla="*/ 5964072 h 6451725"/>
              <a:gd name="connsiteX8" fmla="*/ 532263 w 9144000"/>
              <a:gd name="connsiteY8" fmla="*/ 5923128 h 6451725"/>
              <a:gd name="connsiteX9" fmla="*/ 0 w 9144000"/>
              <a:gd name="connsiteY9" fmla="*/ 5333979 h 6451725"/>
              <a:gd name="connsiteX10" fmla="*/ 0 w 9144000"/>
              <a:gd name="connsiteY10" fmla="*/ 1066821 h 645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451725">
                <a:moveTo>
                  <a:pt x="0" y="1066821"/>
                </a:moveTo>
                <a:cubicBezTo>
                  <a:pt x="0" y="477632"/>
                  <a:pt x="477632" y="0"/>
                  <a:pt x="1066821" y="0"/>
                </a:cubicBezTo>
                <a:lnTo>
                  <a:pt x="8077179" y="0"/>
                </a:lnTo>
                <a:cubicBezTo>
                  <a:pt x="8666368" y="0"/>
                  <a:pt x="9144000" y="477632"/>
                  <a:pt x="9144000" y="1066821"/>
                </a:cubicBezTo>
                <a:lnTo>
                  <a:pt x="9144000" y="5333979"/>
                </a:lnTo>
                <a:cubicBezTo>
                  <a:pt x="9144000" y="5923168"/>
                  <a:pt x="8666368" y="6400800"/>
                  <a:pt x="8077179" y="6400800"/>
                </a:cubicBezTo>
                <a:cubicBezTo>
                  <a:pt x="6933042" y="6558132"/>
                  <a:pt x="3427097" y="6302991"/>
                  <a:pt x="2279176" y="6277970"/>
                </a:cubicBezTo>
                <a:cubicBezTo>
                  <a:pt x="1131255" y="6252949"/>
                  <a:pt x="1808349" y="6023212"/>
                  <a:pt x="1517197" y="5964072"/>
                </a:cubicBezTo>
                <a:cubicBezTo>
                  <a:pt x="236965" y="5904932"/>
                  <a:pt x="1312842" y="6125952"/>
                  <a:pt x="532263" y="5923128"/>
                </a:cubicBezTo>
                <a:cubicBezTo>
                  <a:pt x="215707" y="5679360"/>
                  <a:pt x="65964" y="6163835"/>
                  <a:pt x="0" y="5333979"/>
                </a:cubicBezTo>
                <a:lnTo>
                  <a:pt x="0" y="1066821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098759"/>
            <a:ext cx="4205287" cy="3016041"/>
          </a:xfrm>
          <a:prstGeom prst="rect">
            <a:avLst/>
          </a:prstGeom>
        </p:spPr>
      </p:pic>
      <p:pic>
        <p:nvPicPr>
          <p:cNvPr id="1035" name="Picture 11" descr="computer network এর ছবি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98759"/>
            <a:ext cx="3746500" cy="30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95800"/>
            <a:ext cx="5181600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344269"/>
            <a:ext cx="4572000" cy="646331"/>
          </a:xfrm>
          <a:prstGeom prst="rect">
            <a:avLst/>
          </a:prstGeom>
          <a:gradFill>
            <a:gsLst>
              <a:gs pos="1000">
                <a:srgbClr val="B3C6EA"/>
              </a:gs>
              <a:gs pos="0">
                <a:schemeClr val="accent1">
                  <a:tint val="66000"/>
                  <a:satMod val="160000"/>
                </a:schemeClr>
              </a:gs>
              <a:gs pos="67482">
                <a:srgbClr val="00B050"/>
              </a:gs>
              <a:gs pos="29000">
                <a:schemeClr val="accent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ri">
            <a:solidFill>
              <a:schemeClr val="accent2">
                <a:lumMod val="75000"/>
                <a:alpha val="91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ছবিগুলো লক্ষ্য  করি 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40943 w 9144000"/>
              <a:gd name="connsiteY3" fmla="*/ 6121021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27296 w 9144000"/>
              <a:gd name="connsiteY3" fmla="*/ 5861713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27296 w 9144000"/>
              <a:gd name="connsiteY3" fmla="*/ 5861713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cubicBezTo>
                  <a:pt x="6105099" y="6525904"/>
                  <a:pt x="2820537" y="6521355"/>
                  <a:pt x="27296" y="5861713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computer network এর ছবির ফলাফল"/>
          <p:cNvSpPr>
            <a:spLocks noChangeAspect="1" noChangeArrowheads="1"/>
          </p:cNvSpPr>
          <p:nvPr/>
        </p:nvSpPr>
        <p:spPr bwMode="auto">
          <a:xfrm>
            <a:off x="155575" y="-1608138"/>
            <a:ext cx="51339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computer network এর ছবির ফলাফল"/>
          <p:cNvSpPr>
            <a:spLocks noChangeAspect="1" noChangeArrowheads="1"/>
          </p:cNvSpPr>
          <p:nvPr/>
        </p:nvSpPr>
        <p:spPr bwMode="auto">
          <a:xfrm>
            <a:off x="307975" y="-1455738"/>
            <a:ext cx="51339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20000" cy="251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475615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430">
            <a:off x="5781470" y="3646215"/>
            <a:ext cx="2857500" cy="2624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25425"/>
            <a:ext cx="3983038" cy="584775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tx2">
                <a:lumMod val="75000"/>
              </a:schemeClr>
            </a:bgClr>
          </a:patt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8778">
                  <a:srgbClr val="002060"/>
                </a:gs>
                <a:gs pos="3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</a:ln>
          <a:effectLst>
            <a:outerShdw blurRad="50800" dist="50800" dir="5400000" algn="ctr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দেখা যাক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096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</a:rPr>
              <a:t> ছবিগুলো </a:t>
            </a:r>
            <a:r>
              <a:rPr lang="bn-BD" sz="2800" b="1" dirty="0" smtClean="0">
                <a:solidFill>
                  <a:schemeClr val="bg1"/>
                </a:solidFill>
              </a:rPr>
              <a:t>দেখে তোমরা কী বুঝতে পারলে?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"/>
            <a:ext cx="8534400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667000" y="609600"/>
            <a:ext cx="3429000" cy="990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একক কাজ </a:t>
            </a:r>
            <a:endParaRPr lang="en-US" sz="32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/>
              <a:t>কম্পিউটার নেটওয়ার্ক কী?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048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/>
              <a:t>মিডিয়া কী?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733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BD" sz="2000" b="1" dirty="0" smtClean="0">
                <a:solidFill>
                  <a:srgbClr val="00B050"/>
                </a:solidFill>
              </a:rPr>
              <a:t>দুইটি কিংবা দুইটির বেশি কম্পিউটারকে যোগাযোগের কোন মাধ্যম দিয়ে একসাথে জুড়ে দিলে যদি তারা নিজেদের ভেতর তথ্য কিংবা উপাত্ত দেওয়া- নেওয়া করতা পারে- তাহলেই আমরা সেটাকে কম্পিউটার নেটওয়ার্ক বলতে পারি।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80060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200" dirty="0" smtClean="0">
                <a:solidFill>
                  <a:srgbClr val="002060"/>
                </a:solidFill>
              </a:rPr>
              <a:t>যে জিনিসটা ব্যবহার করে কম্পিউটারগুলো জুড়ে দেওয়া হয় সেটা হচ্ছে মিডিয়া।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240</Words>
  <Application>Microsoft Office PowerPoint</Application>
  <PresentationFormat>On-screen Show (4:3)</PresentationFormat>
  <Paragraphs>61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Verdana</vt:lpstr>
      <vt:lpstr>Vrinda</vt:lpstr>
      <vt:lpstr>Wingdings</vt:lpstr>
      <vt:lpstr>Wingdings 2</vt:lpstr>
      <vt:lpstr>Wingdings 3</vt:lpstr>
      <vt:lpstr>Custom Design</vt:lpstr>
      <vt:lpstr>Concourse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Windows User</cp:lastModifiedBy>
  <cp:revision>127</cp:revision>
  <dcterms:created xsi:type="dcterms:W3CDTF">2006-08-16T00:00:00Z</dcterms:created>
  <dcterms:modified xsi:type="dcterms:W3CDTF">2019-05-05T02:00:19Z</dcterms:modified>
</cp:coreProperties>
</file>